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92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0" autoAdjust="0"/>
  </p:normalViewPr>
  <p:slideViewPr>
    <p:cSldViewPr>
      <p:cViewPr>
        <p:scale>
          <a:sx n="77" d="100"/>
          <a:sy n="77" d="100"/>
        </p:scale>
        <p:origin x="-1589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BDCD-6D99-4194-8D6D-7387BAB98910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C25E1-9E88-4F1F-98F5-F84EAC16C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30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504055"/>
          </a:xfrm>
        </p:spPr>
        <p:txBody>
          <a:bodyPr/>
          <a:lstStyle>
            <a:lvl1pPr>
              <a:defRPr sz="1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3865984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35110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90165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6576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1999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24000"/>
            <a:ext cx="6630888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61842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525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7924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140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140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408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05550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1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ransition spd="slow" advClick="0" advTm="1500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9pPr>
    </p:titleStyle>
    <p:bodyStyle>
      <a:lvl1pPr marL="361950" indent="-3619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Font typeface="Wingdings" pitchFamily="2" charset="2"/>
        <a:buChar char="§"/>
        <a:defRPr sz="1600">
          <a:solidFill>
            <a:schemeClr val="accent5"/>
          </a:solidFill>
          <a:latin typeface="+mn-lt"/>
          <a:ea typeface="+mn-ea"/>
          <a:cs typeface="+mn-cs"/>
        </a:defRPr>
      </a:lvl1pPr>
      <a:lvl2pPr marL="1068388" indent="-436563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–"/>
        <a:defRPr sz="2000">
          <a:solidFill>
            <a:schemeClr val="tx1"/>
          </a:solidFill>
          <a:latin typeface="Journal SansSerif" pitchFamily="34" charset="0"/>
        </a:defRPr>
      </a:lvl2pPr>
      <a:lvl3pPr marL="1643063" indent="-395288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3pPr>
      <a:lvl4pPr marL="2209800" indent="-3873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4pPr>
      <a:lvl5pPr marL="27876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5pPr>
      <a:lvl6pPr marL="32448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6pPr>
      <a:lvl7pPr marL="37020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7pPr>
      <a:lvl8pPr marL="41592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8pPr>
      <a:lvl9pPr marL="46164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16632"/>
            <a:ext cx="7620000" cy="43204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СРОКИ ПРОВЕДЕНИЯ ПЕРВИЧНОЙ ЭКСПЕРТИЗЫ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56054"/>
            <a:ext cx="8424936" cy="6041298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330424" y="548680"/>
            <a:ext cx="3024336" cy="79208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/>
              <a:t>Начало экспертных работ  </a:t>
            </a:r>
            <a:r>
              <a:rPr lang="ru-RU" sz="1600" b="1" dirty="0" smtClean="0"/>
              <a:t>-</a:t>
            </a:r>
          </a:p>
          <a:p>
            <a:pPr algn="ctr"/>
            <a:r>
              <a:rPr lang="ru-RU" sz="1600" b="1" dirty="0" smtClean="0"/>
              <a:t> </a:t>
            </a:r>
            <a:r>
              <a:rPr lang="ru-RU" sz="1600" b="1" dirty="0"/>
              <a:t>дата оплаты </a:t>
            </a:r>
          </a:p>
        </p:txBody>
      </p:sp>
      <p:cxnSp>
        <p:nvCxnSpPr>
          <p:cNvPr id="6" name="Прямая со стрелкой 5"/>
          <p:cNvCxnSpPr/>
          <p:nvPr/>
        </p:nvCxnSpPr>
        <p:spPr bwMode="auto">
          <a:xfrm>
            <a:off x="4860032" y="1520788"/>
            <a:ext cx="0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sp>
        <p:nvSpPr>
          <p:cNvPr id="27" name="Овал 26"/>
          <p:cNvSpPr/>
          <p:nvPr/>
        </p:nvSpPr>
        <p:spPr bwMode="auto">
          <a:xfrm>
            <a:off x="1098175" y="1152038"/>
            <a:ext cx="2232249" cy="112483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Класс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 безопасности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1,2а и  внесение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изменений 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6516216" y="1152038"/>
            <a:ext cx="2304256" cy="111073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Класс  безопасности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2б, 3 </a:t>
            </a: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3732589" y="2262770"/>
            <a:ext cx="2323197" cy="576063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ЗАКЛЮЧЕНИЕ ПЭ</a:t>
            </a: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467544" y="3220848"/>
            <a:ext cx="1935431" cy="64807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ПОЛОЖИТЕЛЬНОЕ </a:t>
            </a:r>
          </a:p>
        </p:txBody>
      </p:sp>
      <p:cxnSp>
        <p:nvCxnSpPr>
          <p:cNvPr id="39" name="Прямая со стрелкой 38"/>
          <p:cNvCxnSpPr/>
          <p:nvPr/>
        </p:nvCxnSpPr>
        <p:spPr bwMode="auto">
          <a:xfrm>
            <a:off x="1543272" y="3876873"/>
            <a:ext cx="0" cy="1104959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40" name="Скругленный прямоугольник 39"/>
          <p:cNvSpPr/>
          <p:nvPr/>
        </p:nvSpPr>
        <p:spPr bwMode="auto">
          <a:xfrm>
            <a:off x="462083" y="5007503"/>
            <a:ext cx="1935431" cy="147945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СЛЕДУЮЩИЙ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ЭТАП</a:t>
            </a: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5473602" y="3220848"/>
            <a:ext cx="3346870" cy="64807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ОТРИЦАТЕЛЬНОЕ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 ( ЗАМЕЧАНИЯ ) 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 bwMode="auto">
          <a:xfrm>
            <a:off x="6732240" y="4822323"/>
            <a:ext cx="0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5597924" y="4009772"/>
            <a:ext cx="1035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 дней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297181" y="1478187"/>
            <a:ext cx="151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 дней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5242770" y="998495"/>
            <a:ext cx="461665" cy="12620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 20 дней</a:t>
            </a:r>
            <a:endParaRPr lang="ru-RU" dirty="0"/>
          </a:p>
        </p:txBody>
      </p:sp>
      <p:cxnSp>
        <p:nvCxnSpPr>
          <p:cNvPr id="56" name="Прямая со стрелкой 55"/>
          <p:cNvCxnSpPr/>
          <p:nvPr/>
        </p:nvCxnSpPr>
        <p:spPr bwMode="auto">
          <a:xfrm>
            <a:off x="3330424" y="1847519"/>
            <a:ext cx="1478924" cy="22268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59" name="Прямая со стрелкой 58"/>
          <p:cNvCxnSpPr/>
          <p:nvPr/>
        </p:nvCxnSpPr>
        <p:spPr bwMode="auto">
          <a:xfrm>
            <a:off x="4842591" y="1847519"/>
            <a:ext cx="1736912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67" name="Прямая соединительная линия 66"/>
          <p:cNvCxnSpPr/>
          <p:nvPr/>
        </p:nvCxnSpPr>
        <p:spPr bwMode="auto">
          <a:xfrm>
            <a:off x="4398049" y="4380568"/>
            <a:ext cx="3918367" cy="11997"/>
          </a:xfrm>
          <a:prstGeom prst="line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72" name="Соединительная линия уступом 71"/>
          <p:cNvCxnSpPr/>
          <p:nvPr/>
        </p:nvCxnSpPr>
        <p:spPr bwMode="auto">
          <a:xfrm>
            <a:off x="6115782" y="2564903"/>
            <a:ext cx="1359751" cy="648072"/>
          </a:xfrm>
          <a:prstGeom prst="bentConnector3">
            <a:avLst>
              <a:gd name="adj1" fmla="val 99073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75" name="Соединительная линия уступом 74"/>
          <p:cNvCxnSpPr/>
          <p:nvPr/>
        </p:nvCxnSpPr>
        <p:spPr bwMode="auto">
          <a:xfrm rot="10800000" flipV="1">
            <a:off x="1598464" y="2524961"/>
            <a:ext cx="2109441" cy="727953"/>
          </a:xfrm>
          <a:prstGeom prst="bentConnector3">
            <a:avLst>
              <a:gd name="adj1" fmla="val 101549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84" name="Скругленный прямоугольник 83"/>
          <p:cNvSpPr/>
          <p:nvPr/>
        </p:nvSpPr>
        <p:spPr bwMode="auto">
          <a:xfrm>
            <a:off x="2653184" y="3668667"/>
            <a:ext cx="1744865" cy="1104959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Замечания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полностью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устранены </a:t>
            </a:r>
          </a:p>
        </p:txBody>
      </p:sp>
      <p:cxnSp>
        <p:nvCxnSpPr>
          <p:cNvPr id="86" name="Прямая со стрелкой 85"/>
          <p:cNvCxnSpPr/>
          <p:nvPr/>
        </p:nvCxnSpPr>
        <p:spPr bwMode="auto">
          <a:xfrm flipH="1">
            <a:off x="2407338" y="4773626"/>
            <a:ext cx="436470" cy="539263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90" name="Прямая соединительная линия 89"/>
          <p:cNvCxnSpPr/>
          <p:nvPr/>
        </p:nvCxnSpPr>
        <p:spPr bwMode="auto">
          <a:xfrm>
            <a:off x="5616116" y="4973879"/>
            <a:ext cx="54945" cy="471345"/>
          </a:xfrm>
          <a:prstGeom prst="line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92" name="Прямая со стрелкой 91"/>
          <p:cNvCxnSpPr/>
          <p:nvPr/>
        </p:nvCxnSpPr>
        <p:spPr bwMode="auto">
          <a:xfrm>
            <a:off x="8316416" y="4383526"/>
            <a:ext cx="0" cy="376931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99" name="Скругленный прямоугольник 98"/>
          <p:cNvSpPr/>
          <p:nvPr/>
        </p:nvSpPr>
        <p:spPr bwMode="auto">
          <a:xfrm>
            <a:off x="7475532" y="4822323"/>
            <a:ext cx="1488956" cy="1450993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Замечания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не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устранены 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письма о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приостановке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нет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 bwMode="auto">
          <a:xfrm>
            <a:off x="3277586" y="6111296"/>
            <a:ext cx="2911935" cy="55806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charset="0"/>
              </a:rPr>
              <a:t>ЭКСПЕРТНЫЙ СОВЕТ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Соединительная линия уступом 113"/>
          <p:cNvCxnSpPr/>
          <p:nvPr/>
        </p:nvCxnSpPr>
        <p:spPr bwMode="auto">
          <a:xfrm rot="16200000" flipH="1">
            <a:off x="8142675" y="6027091"/>
            <a:ext cx="180020" cy="168414"/>
          </a:xfrm>
          <a:prstGeom prst="bentConnector3">
            <a:avLst>
              <a:gd name="adj1" fmla="val 166690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124" name="Прямая со стрелкой 123"/>
          <p:cNvCxnSpPr/>
          <p:nvPr/>
        </p:nvCxnSpPr>
        <p:spPr bwMode="auto">
          <a:xfrm flipH="1">
            <a:off x="6103109" y="6273316"/>
            <a:ext cx="2045369" cy="198022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29" name="Прямая со стрелкой 128"/>
          <p:cNvCxnSpPr/>
          <p:nvPr/>
        </p:nvCxnSpPr>
        <p:spPr bwMode="auto">
          <a:xfrm>
            <a:off x="6354760" y="4445392"/>
            <a:ext cx="0" cy="528487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133" name="Прямая со стрелкой 132"/>
          <p:cNvCxnSpPr/>
          <p:nvPr/>
        </p:nvCxnSpPr>
        <p:spPr bwMode="auto">
          <a:xfrm>
            <a:off x="6516216" y="4445392"/>
            <a:ext cx="0" cy="528487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134" name="Скругленный прямоугольник 133"/>
          <p:cNvSpPr/>
          <p:nvPr/>
        </p:nvSpPr>
        <p:spPr bwMode="auto">
          <a:xfrm>
            <a:off x="4860031" y="4973878"/>
            <a:ext cx="2383858" cy="903393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Замечания устранены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частично 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и/или письмо о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приостановке на </a:t>
            </a:r>
            <a:r>
              <a:rPr lang="ru-RU" sz="1400" b="1" dirty="0" smtClean="0">
                <a:latin typeface="Arial" charset="0"/>
              </a:rPr>
              <a:t>60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дней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1" name="Соединительная линия уступом 140"/>
          <p:cNvCxnSpPr>
            <a:stCxn id="134" idx="1"/>
          </p:cNvCxnSpPr>
          <p:nvPr/>
        </p:nvCxnSpPr>
        <p:spPr bwMode="auto">
          <a:xfrm rot="10800000">
            <a:off x="3520749" y="4746371"/>
            <a:ext cx="1339283" cy="679204"/>
          </a:xfrm>
          <a:prstGeom prst="bentConnector3">
            <a:avLst>
              <a:gd name="adj1" fmla="val 107203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147" name="TextBox 146"/>
          <p:cNvSpPr txBox="1"/>
          <p:nvPr/>
        </p:nvSpPr>
        <p:spPr>
          <a:xfrm>
            <a:off x="3520749" y="4973878"/>
            <a:ext cx="133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+60дней</a:t>
            </a:r>
            <a:endParaRPr lang="ru-RU" sz="1400" b="1" dirty="0"/>
          </a:p>
        </p:txBody>
      </p:sp>
      <p:cxnSp>
        <p:nvCxnSpPr>
          <p:cNvPr id="151" name="Соединительная линия уступом 150"/>
          <p:cNvCxnSpPr/>
          <p:nvPr/>
        </p:nvCxnSpPr>
        <p:spPr bwMode="auto">
          <a:xfrm rot="10800000" flipV="1">
            <a:off x="3474085" y="5430361"/>
            <a:ext cx="923964" cy="685721"/>
          </a:xfrm>
          <a:prstGeom prst="bentConnector3">
            <a:avLst>
              <a:gd name="adj1" fmla="val 103495"/>
            </a:avLst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153" name="TextBox 152"/>
          <p:cNvSpPr txBox="1"/>
          <p:nvPr/>
        </p:nvSpPr>
        <p:spPr>
          <a:xfrm>
            <a:off x="3520749" y="5542822"/>
            <a:ext cx="1420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Зам. </a:t>
            </a:r>
            <a:r>
              <a:rPr lang="ru-RU" sz="1400" b="1" dirty="0"/>
              <a:t>н</a:t>
            </a:r>
            <a:r>
              <a:rPr lang="ru-RU" sz="1400" b="1" dirty="0" smtClean="0"/>
              <a:t>е устранены</a:t>
            </a:r>
            <a:endParaRPr lang="ru-RU" sz="1400" b="1" dirty="0"/>
          </a:p>
        </p:txBody>
      </p:sp>
      <p:cxnSp>
        <p:nvCxnSpPr>
          <p:cNvPr id="173" name="Прямая со стрелкой 172"/>
          <p:cNvCxnSpPr/>
          <p:nvPr/>
        </p:nvCxnSpPr>
        <p:spPr bwMode="auto">
          <a:xfrm>
            <a:off x="7956376" y="2179712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175" name="Прямая со стрелкой 174"/>
          <p:cNvCxnSpPr/>
          <p:nvPr/>
        </p:nvCxnSpPr>
        <p:spPr bwMode="auto">
          <a:xfrm>
            <a:off x="7740352" y="2276872"/>
            <a:ext cx="72008" cy="72008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181" name="Прямая со стрелкой 180"/>
          <p:cNvCxnSpPr/>
          <p:nvPr/>
        </p:nvCxnSpPr>
        <p:spPr bwMode="auto">
          <a:xfrm>
            <a:off x="868541" y="548680"/>
            <a:ext cx="566718" cy="144016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  <a:tailEnd type="arrow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cxnSp>
      <p:cxnSp>
        <p:nvCxnSpPr>
          <p:cNvPr id="197" name="Прямая со стрелкой 196"/>
          <p:cNvCxnSpPr/>
          <p:nvPr/>
        </p:nvCxnSpPr>
        <p:spPr bwMode="auto">
          <a:xfrm>
            <a:off x="7475532" y="3876873"/>
            <a:ext cx="0" cy="502231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99" name="Прямая соединительная линия 198"/>
          <p:cNvCxnSpPr/>
          <p:nvPr/>
        </p:nvCxnSpPr>
        <p:spPr bwMode="auto">
          <a:xfrm>
            <a:off x="4809348" y="1398674"/>
            <a:ext cx="0" cy="878198"/>
          </a:xfrm>
          <a:prstGeom prst="line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</p:spTree>
    <p:extLst>
      <p:ext uri="{BB962C8B-B14F-4D97-AF65-F5344CB8AC3E}">
        <p14:creationId xmlns:p14="http://schemas.microsoft.com/office/powerpoint/2010/main" val="2789842679"/>
      </p:ext>
    </p:extLst>
  </p:cSld>
  <p:clrMapOvr>
    <a:masterClrMapping/>
  </p:clrMapOvr>
  <p:transition spd="slow" advClick="0" advTm="15000"/>
</p:sld>
</file>

<file path=ppt/theme/theme1.xml><?xml version="1.0" encoding="utf-8"?>
<a:theme xmlns:a="http://schemas.openxmlformats.org/drawingml/2006/main" name="1_Шаблон1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Шаблон1</Template>
  <TotalTime>3239</TotalTime>
  <Words>72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1_Шаблон1</vt:lpstr>
      <vt:lpstr>СРОКИ ПРОВЕДЕНИЯ ПЕРВИЧНОЙ ЭКСПЕРТИЗЫ </vt:lpstr>
    </vt:vector>
  </TitlesOfParts>
  <Company>dari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yerzhan</dc:creator>
  <cp:lastModifiedBy>Абдиманова Бахыт Жексеновна</cp:lastModifiedBy>
  <cp:revision>168</cp:revision>
  <cp:lastPrinted>2013-04-16T13:56:16Z</cp:lastPrinted>
  <dcterms:created xsi:type="dcterms:W3CDTF">2012-07-31T04:53:59Z</dcterms:created>
  <dcterms:modified xsi:type="dcterms:W3CDTF">2015-02-24T09:15:05Z</dcterms:modified>
</cp:coreProperties>
</file>